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E9216-2EAC-4BAC-8B53-3EC3130AA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8913A7-F4BE-4BBD-BB20-5EB814787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553A9A-8305-4902-91FD-2D783319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2FA427-4ABB-40C9-9AF0-EC32EAAD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2E24F0-F3A3-46D4-8D86-88CC8006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99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666C6E-1FBF-4C74-B3DF-885F7DC30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AB63325-F8D6-4392-9475-D2748E7A9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C51B8D-1796-4D1D-9F86-AE534DC5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9DFFD4-0CE7-4941-BFD3-5D81C693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D7CD78-D8F8-4E07-8635-06A7D60A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29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EBCA95B-0268-41D9-8B7B-D84FC9FD3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F916C1-5CF1-482A-B6FD-197BAA37F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15D40A-2424-49B8-87CF-6AD2629F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19D7C7-3979-448B-AC12-8E3FD17A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43ADF6-947A-40F4-B5EB-93FADA5A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54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59679A-61F5-4480-90A5-DDD9E4B5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0F7481-FDFD-4B06-BB22-711204D42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CF8B8E-4D5B-4A73-AC50-FE3D9DE6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4A4738-4EE5-4F87-ADEF-4F4927BD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81FABB-9DC3-4E36-B7F3-14F5A9F6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76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E6BE72-CC8C-44FC-B634-94920843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8A25B9-C152-4B13-9607-03C791C3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950B52-5C89-4CDA-991D-C75F9749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156011-38F2-4A34-BAD2-08130EA8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79E6EA-C05F-42EF-8B30-E4C78A7F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981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C6CB6E-71E9-4FE4-B558-5E71802C9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3A77A5-9B84-48E6-9309-C7D7D791D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D93F41-EDB9-4796-A7CC-33B1AE416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E1C8C1-EC77-4ACF-B747-22718AFE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189B07-018B-4A08-A73A-5AC1614F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185960-10C8-47B6-B9C3-26757C78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425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7485A0-6AA4-4E6B-A73D-29D542090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DC6557-CA36-484D-9AB3-E550041A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0BFFCA-F571-40B2-B466-3BE55BBA2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304BE5D-7A1F-41B0-9C1F-0087B716C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B6963FD-3553-4C16-B928-E20A3EB1F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E5177D8-FB0C-4A9C-9280-4A63A276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777AD55-7B82-442B-8063-E0E6C745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12C819-C5A6-4457-BB98-4C352902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35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20BBC4-514C-4579-A008-F6750173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051CFE9-C221-449C-A1B8-513786D8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247D90B-16D2-4597-BA44-EF94E0FB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1DB7449-ABA9-4245-AB2B-5E45F3F5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06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6329C1B-0D24-4A75-85F4-BE4875A28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95E66B-37F5-4239-A451-90901527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5653D6-AB10-47D2-8A69-486B5C3E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8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53F9B5-26C0-4601-AEBE-4F4C5170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D323FE-956F-436A-9169-10B95DA7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E7D362-FD1D-41F2-AC0B-D316D19AB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A2B740-94D0-43B7-AFEC-56172E61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615374-10A2-4BB5-B16B-49DC985D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D6C677-9723-4F74-8050-64D8FBD8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7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25F33-BBF1-47B6-B444-1E33930E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0070C8A-0025-4277-A6AA-1722F1D78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979DAB-D2BC-40ED-9A17-0A1286931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559766-5CC9-4B0F-9CD7-73742D4F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AEF517-4FD6-4C57-8AB4-4151449D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C6AAD3-97E9-4594-BEFB-8E95342E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423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B1F6EC-E488-4166-B75A-357C0F15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8E83B6-9316-4E30-9272-62168CA18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80E2B-0660-48BF-9632-FF0DFE349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CB621-C14E-46E9-BD08-B484744697E1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19D560-7E25-4BE7-ABF2-11FE33005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AB9B31-838C-407F-87A9-3FEE94EC5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07991-6CF4-4FA8-9E60-72876DDF6F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B48F56A-D04E-472F-BB4E-D552E21EA476}"/>
              </a:ext>
            </a:extLst>
          </p:cNvPr>
          <p:cNvSpPr/>
          <p:nvPr/>
        </p:nvSpPr>
        <p:spPr>
          <a:xfrm>
            <a:off x="0" y="1"/>
            <a:ext cx="12192000" cy="104648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D748188-D6D7-4294-8C5F-4A1E1C2C1B34}"/>
              </a:ext>
            </a:extLst>
          </p:cNvPr>
          <p:cNvSpPr txBox="1"/>
          <p:nvPr/>
        </p:nvSpPr>
        <p:spPr>
          <a:xfrm>
            <a:off x="131813" y="209819"/>
            <a:ext cx="7743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GSC3510 SIP Intercom Speaker/Microphone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0EFBAA8-DA08-4160-BC61-96FE77144FFD}"/>
              </a:ext>
            </a:extLst>
          </p:cNvPr>
          <p:cNvSpPr txBox="1"/>
          <p:nvPr/>
        </p:nvSpPr>
        <p:spPr>
          <a:xfrm>
            <a:off x="131813" y="1150375"/>
            <a:ext cx="8657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The GSC3510 is a SIP intercom speaker/microphone that allows offices, schools, hospitals, apartments and more to build powerful voice intercom solutions that expand security and communication. This robust SIP intercom device offers 2-way voice functionality with both a high-fidelity 8W HD speaker and 3 directional microphones with Multichannel Microphone Array Design (MMAD) that offer a 4.2 meter pickup distance.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D9F0111-76B7-402B-A039-065E9923DE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3157" y="-628626"/>
            <a:ext cx="3215080" cy="32034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DF40CCF-F076-452E-BC3F-B62DE2AB4C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39386" y="0"/>
            <a:ext cx="909883" cy="23796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DCB0930-9089-4628-BDEB-FBE3D6C2753D}"/>
              </a:ext>
            </a:extLst>
          </p:cNvPr>
          <p:cNvSpPr txBox="1"/>
          <p:nvPr/>
        </p:nvSpPr>
        <p:spPr>
          <a:xfrm>
            <a:off x="131813" y="2269932"/>
            <a:ext cx="401121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Competitive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Full-duplex speakerphone with HD acoustic chamber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3-directional 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Full-band and wide-band audio codec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Integrated dual-band 802.11 a/b/g/n </a:t>
            </a:r>
            <a:r>
              <a:rPr lang="en-US" sz="1300" dirty="0" err="1"/>
              <a:t>WiFi</a:t>
            </a:r>
            <a:endParaRPr lang="en-US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Integrated Bluetooth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Web-UI access for control/configurations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One 10/100Mbps port with PoE/PoE+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2-pin multi-purpose input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6208F26-8D09-478B-B00F-320E11D5D0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995" y="5558298"/>
            <a:ext cx="540802" cy="81665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F03A539-98E7-42FB-8C62-E74613CDE9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62796" y="5560566"/>
            <a:ext cx="571500" cy="8143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1B1884A8-A64A-47F3-A99B-D347C19872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269" y="4391976"/>
            <a:ext cx="790255" cy="5831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9870A8F6-B75C-43C8-93AD-C431298A20A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9422" y="4399070"/>
            <a:ext cx="785394" cy="583161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7FFF4142-7F6C-4677-9339-3AF619BF9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5056733"/>
              </p:ext>
            </p:extLst>
          </p:nvPr>
        </p:nvGraphicFramePr>
        <p:xfrm>
          <a:off x="3490139" y="2896343"/>
          <a:ext cx="8559130" cy="369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811">
                  <a:extLst>
                    <a:ext uri="{9D8B030D-6E8A-4147-A177-3AD203B41FA5}">
                      <a16:colId xmlns:a16="http://schemas.microsoft.com/office/drawing/2014/main" xmlns="" val="581110856"/>
                    </a:ext>
                  </a:extLst>
                </a:gridCol>
                <a:gridCol w="2832361">
                  <a:extLst>
                    <a:ext uri="{9D8B030D-6E8A-4147-A177-3AD203B41FA5}">
                      <a16:colId xmlns:a16="http://schemas.microsoft.com/office/drawing/2014/main" xmlns="" val="3865356620"/>
                    </a:ext>
                  </a:extLst>
                </a:gridCol>
                <a:gridCol w="2161597">
                  <a:extLst>
                    <a:ext uri="{9D8B030D-6E8A-4147-A177-3AD203B41FA5}">
                      <a16:colId xmlns:a16="http://schemas.microsoft.com/office/drawing/2014/main" xmlns="" val="3473636417"/>
                    </a:ext>
                  </a:extLst>
                </a:gridCol>
                <a:gridCol w="2243361">
                  <a:extLst>
                    <a:ext uri="{9D8B030D-6E8A-4147-A177-3AD203B41FA5}">
                      <a16:colId xmlns:a16="http://schemas.microsoft.com/office/drawing/2014/main" xmlns="" val="4188289573"/>
                    </a:ext>
                  </a:extLst>
                </a:gridCol>
              </a:tblGrid>
              <a:tr h="26386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GSC3510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Cyberdata</a:t>
                      </a:r>
                      <a:r>
                        <a:rPr lang="en-US" sz="1000" dirty="0"/>
                        <a:t> 011272 SIP Indoor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Cyberdata</a:t>
                      </a:r>
                      <a:r>
                        <a:rPr lang="en-US" sz="1000" dirty="0"/>
                        <a:t> 011186 SIP Outdoor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9474479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Network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One 10/100 Mbps port with integrated PoE/PoE+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10/100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10/100 Mbps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976626"/>
                  </a:ext>
                </a:extLst>
              </a:tr>
              <a:tr h="593687">
                <a:tc>
                  <a:txBody>
                    <a:bodyPr/>
                    <a:lstStyle/>
                    <a:p>
                      <a:r>
                        <a:rPr lang="en-US" sz="1000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Integrated PoE/PoE+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PoE 802.3af compliant or +8 to +12VDC @ 1000mA Regulated Power Supply (not included)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PoE 802.3af compliant or +8 to +12VDC @ 1000mA regulated power supply (not included)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0578498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Bluetooth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Integrated. Bluetooth 4.0 + EDR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7746021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 err="1"/>
                        <a:t>WiFi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Integrated dual-band 802.11 a/b/g/n </a:t>
                      </a:r>
                      <a:r>
                        <a:rPr lang="en-US" sz="1000" dirty="0" err="1"/>
                        <a:t>WiFi</a:t>
                      </a:r>
                      <a:r>
                        <a:rPr lang="en-US" sz="1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5736464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Full-band and wide-band audio codec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Full duplex voice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Full duplex voice 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6294923"/>
                  </a:ext>
                </a:extLst>
              </a:tr>
              <a:tr h="428773">
                <a:tc>
                  <a:txBody>
                    <a:bodyPr/>
                    <a:lstStyle/>
                    <a:p>
                      <a:r>
                        <a:rPr lang="en-US" sz="1000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SSL/TLS 1.2, AES256, SRTP, HTTPS, 802.1x media access control and in-band authentication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TLS/SSL 1.2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TLS/SSL 1.2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2929074"/>
                  </a:ext>
                </a:extLst>
              </a:tr>
              <a:tr h="593687">
                <a:tc>
                  <a:txBody>
                    <a:bodyPr/>
                    <a:lstStyle/>
                    <a:p>
                      <a:r>
                        <a:rPr lang="en-US" sz="1000" dirty="0"/>
                        <a:t>Temperature and Humidity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Operation: 0°C to 40°C, Storage: -10°C to 60°C, Humidity: 10% to 90% Non-condensing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Operation: -40°C to 55°C, Storage: -40°C to 70°C, Humidity: 5% to 95% Non-condensing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Operation: -40°C to 55°C, Storage: -40°C to 70°C, Humidity: 5% to 95% Non-condensing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6429411"/>
                  </a:ext>
                </a:extLst>
              </a:tr>
              <a:tr h="758600">
                <a:tc>
                  <a:txBody>
                    <a:bodyPr/>
                    <a:lstStyle/>
                    <a:p>
                      <a:r>
                        <a:rPr lang="en-US" sz="1000" dirty="0"/>
                        <a:t>Voice Codecs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G.711µ/a, G.722 (wide-band), G.726-32, </a:t>
                      </a:r>
                      <a:r>
                        <a:rPr lang="en-US" sz="1000" dirty="0" err="1"/>
                        <a:t>iLBC</a:t>
                      </a:r>
                      <a:r>
                        <a:rPr lang="en-US" sz="1000" dirty="0"/>
                        <a:t>, Opus, G.729A/B in-band </a:t>
                      </a:r>
                      <a:r>
                        <a:rPr lang="en-US" sz="1000"/>
                        <a:t>and out-of-band </a:t>
                      </a:r>
                      <a:r>
                        <a:rPr lang="en-US" sz="1000" dirty="0"/>
                        <a:t>DTMF (In audio, RFC2833, SIP INFO), VAD, CNG, AEC, PLC, AJB, AGC,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G.711 a-Law, G.711 μ-Law, G.722 and G.729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G.711 a-Law, G.711 μ-Law, G.722 and G.729</a:t>
                      </a:r>
                      <a:endParaRPr lang="en-US" sz="1000" dirty="0"/>
                    </a:p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407821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26C53A3-EC43-4E81-9A23-051A6F0EFD63}"/>
              </a:ext>
            </a:extLst>
          </p:cNvPr>
          <p:cNvSpPr txBox="1"/>
          <p:nvPr/>
        </p:nvSpPr>
        <p:spPr>
          <a:xfrm>
            <a:off x="331279" y="4975137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Full-duplex speakerphone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CF1072D-AC95-4295-895F-F3883CC76570}"/>
              </a:ext>
            </a:extLst>
          </p:cNvPr>
          <p:cNvSpPr txBox="1"/>
          <p:nvPr/>
        </p:nvSpPr>
        <p:spPr>
          <a:xfrm>
            <a:off x="2186761" y="4968573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Integrated dual-band </a:t>
            </a:r>
            <a:r>
              <a:rPr lang="en-US" sz="1100" dirty="0" err="1">
                <a:latin typeface="+mj-lt"/>
              </a:rPr>
              <a:t>WiFi</a:t>
            </a:r>
            <a:endParaRPr lang="en-US" sz="1100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3F8FF25-A24B-4BAB-AE87-C04CBBF65E57}"/>
              </a:ext>
            </a:extLst>
          </p:cNvPr>
          <p:cNvSpPr txBox="1"/>
          <p:nvPr/>
        </p:nvSpPr>
        <p:spPr>
          <a:xfrm>
            <a:off x="349724" y="6374953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3-directional microphones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4DCD5F7-4DEE-4B38-8A2A-F8BE72BE7640}"/>
              </a:ext>
            </a:extLst>
          </p:cNvPr>
          <p:cNvSpPr txBox="1"/>
          <p:nvPr/>
        </p:nvSpPr>
        <p:spPr>
          <a:xfrm>
            <a:off x="2186761" y="6374952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Integrated Bluetooth 4.0</a:t>
            </a:r>
          </a:p>
        </p:txBody>
      </p:sp>
    </p:spTree>
    <p:extLst>
      <p:ext uri="{BB962C8B-B14F-4D97-AF65-F5344CB8AC3E}">
        <p14:creationId xmlns:p14="http://schemas.microsoft.com/office/powerpoint/2010/main" xmlns="" val="282205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361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Nutjaree Dell</cp:lastModifiedBy>
  <cp:revision>22</cp:revision>
  <dcterms:created xsi:type="dcterms:W3CDTF">2019-03-08T16:54:02Z</dcterms:created>
  <dcterms:modified xsi:type="dcterms:W3CDTF">2020-11-10T09:59:27Z</dcterms:modified>
</cp:coreProperties>
</file>